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35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rladiesmad-contribuir-a-un-proyecto-open-source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